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61" r:id="rId10"/>
    <p:sldId id="276" r:id="rId11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710432"/>
        <c:axId val="224851808"/>
      </c:lineChart>
      <c:dateAx>
        <c:axId val="276710432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24851808"/>
        <c:crosses val="autoZero"/>
        <c:auto val="1"/>
        <c:lblOffset val="100"/>
        <c:baseTimeUnit val="months"/>
      </c:dateAx>
      <c:valAx>
        <c:axId val="2248518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6710432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13/09/2023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13/09/2023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13/09/2023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13/09/2023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13/09/2023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13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-09-2023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AGOSTO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AGOSTO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NO 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AGOSTO SE PRESENTARON 2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9" y="1135702"/>
            <a:ext cx="7279332" cy="25341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94" y="1135702"/>
            <a:ext cx="4435731" cy="10689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46" y="3706269"/>
            <a:ext cx="6606057" cy="23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21477" y="2160796"/>
            <a:ext cx="394593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</a:rPr>
              <a:t>En </a:t>
            </a:r>
            <a:r>
              <a:rPr lang="es-ES" sz="1400" b="1" dirty="0" smtClean="0">
                <a:ln w="0"/>
              </a:rPr>
              <a:t>agosto </a:t>
            </a:r>
            <a:r>
              <a:rPr lang="es-ES" sz="1400" b="1" dirty="0">
                <a:ln w="0"/>
              </a:rPr>
              <a:t>se llevaron a cabo los siguientes cursos:</a:t>
            </a: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-FACTURACION 4.0</a:t>
            </a:r>
          </a:p>
          <a:p>
            <a:pPr algn="ctr"/>
            <a:r>
              <a:rPr lang="es-E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 DE NOMINA BANORTE </a:t>
            </a:r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756774" y="4154408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12" y="1272038"/>
            <a:ext cx="5221016" cy="9186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295" y="2374515"/>
            <a:ext cx="4631050" cy="21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162939" y="287983"/>
            <a:ext cx="488467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56" y="1047987"/>
            <a:ext cx="3507970" cy="25549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56" y="3710971"/>
            <a:ext cx="3507970" cy="29605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34" y="1461928"/>
            <a:ext cx="6046406" cy="44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2063940"/>
            <a:ext cx="6179102" cy="7291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7" y="3092333"/>
            <a:ext cx="5311833" cy="10035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37" y="2003260"/>
            <a:ext cx="5332594" cy="39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80065" y="278476"/>
            <a:ext cx="73567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51" y="1159543"/>
            <a:ext cx="4008371" cy="24703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50" y="3737985"/>
            <a:ext cx="4008371" cy="28707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15" y="1688217"/>
            <a:ext cx="5765049" cy="42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23" y="3042458"/>
            <a:ext cx="9485745" cy="8964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88" y="4113380"/>
            <a:ext cx="4975614" cy="10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674559" y="656329"/>
            <a:ext cx="72529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10" y="1537389"/>
            <a:ext cx="5598763" cy="317007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1" y="3122427"/>
            <a:ext cx="4585043" cy="34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Subtítulo 1"/>
          <p:cNvSpPr>
            <a:spLocks noGrp="1"/>
          </p:cNvSpPr>
          <p:nvPr>
            <p:ph type="subTitle" idx="1"/>
          </p:nvPr>
        </p:nvSpPr>
        <p:spPr>
          <a:xfrm>
            <a:off x="5594592" y="552376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BOLETIN MENSUAL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37" y="1629295"/>
            <a:ext cx="5389768" cy="41640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92" y="1629295"/>
            <a:ext cx="5413900" cy="41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4104</TotalTime>
  <Words>96</Words>
  <Application>Microsoft Office PowerPoint</Application>
  <PresentationFormat>Panorámica</PresentationFormat>
  <Paragraphs>38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142</cp:revision>
  <cp:lastPrinted>2023-08-31T21:12:29Z</cp:lastPrinted>
  <dcterms:created xsi:type="dcterms:W3CDTF">2022-09-02T16:29:25Z</dcterms:created>
  <dcterms:modified xsi:type="dcterms:W3CDTF">2023-09-13T21:21:06Z</dcterms:modified>
</cp:coreProperties>
</file>